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38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246" y="-45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63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5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4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5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93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9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5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0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0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96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53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42D2-DAEA-4D34-A2BD-AB413582CAB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120A-11F7-49FA-8442-3CC321B64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25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9ABD26-C3EF-462A-9B1D-DC1A38758E17}"/>
              </a:ext>
            </a:extLst>
          </p:cNvPr>
          <p:cNvSpPr txBox="1"/>
          <p:nvPr/>
        </p:nvSpPr>
        <p:spPr>
          <a:xfrm>
            <a:off x="162653" y="371060"/>
            <a:ext cx="6410426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2021</a:t>
            </a:r>
            <a:r>
              <a:rPr kumimoji="1" lang="ja-JP" altLang="en-US" sz="1200" dirty="0">
                <a:latin typeface="+mn-ea"/>
              </a:rPr>
              <a:t>年</a:t>
            </a:r>
            <a:r>
              <a:rPr kumimoji="1" lang="en-US" altLang="ja-JP" sz="1200" dirty="0">
                <a:latin typeface="+mn-ea"/>
              </a:rPr>
              <a:t>12</a:t>
            </a:r>
            <a:r>
              <a:rPr kumimoji="1" lang="ja-JP" altLang="en-US" sz="1200" dirty="0">
                <a:latin typeface="+mn-ea"/>
              </a:rPr>
              <a:t>月</a:t>
            </a:r>
            <a:r>
              <a:rPr kumimoji="1" lang="en-US" altLang="ja-JP" sz="1200" dirty="0">
                <a:latin typeface="+mn-ea"/>
              </a:rPr>
              <a:t>9</a:t>
            </a:r>
            <a:r>
              <a:rPr kumimoji="1" lang="ja-JP" altLang="en-US" sz="1200" dirty="0">
                <a:latin typeface="+mn-ea"/>
              </a:rPr>
              <a:t>日（木）、シェフと伝える持続型畜産確立事業の被災地支援事業として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”ひとよしくま復興食堂”を開催致しました。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この事業は、</a:t>
            </a:r>
            <a:r>
              <a:rPr lang="en-US" altLang="ja-JP" sz="12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JRA</a:t>
            </a:r>
            <a:r>
              <a:rPr lang="ja-JP" altLang="en-US" sz="12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助成事業として行っております。</a:t>
            </a:r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熊本県人吉球磨地域は令和</a:t>
            </a:r>
            <a:r>
              <a:rPr kumimoji="1" lang="en-US" altLang="ja-JP" sz="1200" dirty="0">
                <a:latin typeface="+mn-ea"/>
              </a:rPr>
              <a:t>2</a:t>
            </a:r>
            <a:r>
              <a:rPr kumimoji="1" lang="ja-JP" altLang="en-US" sz="1200" dirty="0">
                <a:latin typeface="+mn-ea"/>
              </a:rPr>
              <a:t>年</a:t>
            </a:r>
            <a:r>
              <a:rPr kumimoji="1" lang="en-US" altLang="ja-JP" sz="1200" dirty="0">
                <a:latin typeface="+mn-ea"/>
              </a:rPr>
              <a:t>7</a:t>
            </a:r>
            <a:r>
              <a:rPr kumimoji="1" lang="ja-JP" altLang="en-US" sz="1200" dirty="0">
                <a:latin typeface="+mn-ea"/>
              </a:rPr>
              <a:t>月豪雨による球磨川氾濫被害を受けました。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その際、ご自身が被災されながらも、数日後からキッチンカーでの炊き出しを市内各地で開始し、支援物資を近隣住民に提供する拠点にもなりました、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本田節さんがオーナーを務める人吉市内の「ひまわり亭」を会場に、人吉球磨の生産者、シェフ、宿泊業関係者、行政の方々約</a:t>
            </a:r>
            <a:r>
              <a:rPr kumimoji="1" lang="en-US" altLang="ja-JP" sz="1200" dirty="0">
                <a:latin typeface="+mn-ea"/>
              </a:rPr>
              <a:t>30</a:t>
            </a:r>
            <a:r>
              <a:rPr kumimoji="1" lang="ja-JP" altLang="en-US" sz="1200" dirty="0">
                <a:latin typeface="+mn-ea"/>
              </a:rPr>
              <a:t>名が参加下さいました。</a:t>
            </a:r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latin typeface="+mn-ea"/>
              </a:rPr>
              <a:t>メニュー開発を担当頂いたのは、</a:t>
            </a:r>
            <a:r>
              <a:rPr lang="ja-JP" altLang="en-US" sz="1200" u="none" strike="noStrike" dirty="0">
                <a:effectLst/>
              </a:rPr>
              <a:t>南阿蘇にあるペンション「山小屋</a:t>
            </a:r>
            <a:r>
              <a:rPr lang="en-US" altLang="ja-JP" sz="1200" u="none" strike="noStrike" dirty="0" err="1">
                <a:effectLst/>
              </a:rPr>
              <a:t>Holahoo</a:t>
            </a:r>
            <a:r>
              <a:rPr lang="ja-JP" altLang="en-US" sz="1200" u="none" strike="noStrike" dirty="0">
                <a:effectLst/>
              </a:rPr>
              <a:t>」でオーナーシェフを務めてらっしゃいます小山鉄平シェフ。平成</a:t>
            </a:r>
            <a:r>
              <a:rPr lang="en-US" altLang="ja-JP" sz="1200" u="none" strike="noStrike" dirty="0">
                <a:effectLst/>
              </a:rPr>
              <a:t>28</a:t>
            </a:r>
            <a:r>
              <a:rPr lang="ja-JP" altLang="en-US" sz="1200" u="none" strike="noStrike" dirty="0">
                <a:effectLst/>
              </a:rPr>
              <a:t>年熊本地震の際は全日本・食学会のキッチンカー</a:t>
            </a:r>
            <a:r>
              <a:rPr lang="ja-JP" altLang="en-US" sz="1200" b="0" i="0" dirty="0">
                <a:solidFill>
                  <a:srgbClr val="040000"/>
                </a:solidFill>
                <a:effectLst/>
                <a:latin typeface="ヒラギノ角ゴ Pro W3"/>
              </a:rPr>
              <a:t>での炊き出しにも駆けつけて下さいました。</a:t>
            </a:r>
            <a:r>
              <a:rPr kumimoji="1" lang="ja-JP" altLang="en-US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そして、その小山シェフの師匠である上柿元勝シェフの２名。</a:t>
            </a:r>
            <a:endParaRPr kumimoji="1" lang="en-US" altLang="ja-JP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人吉球磨地域の食材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・「あさぎりせいりゅう」さんの山羊のミルク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en-US" altLang="ja-JP" sz="1200" dirty="0">
                <a:solidFill>
                  <a:srgbClr val="000000"/>
                </a:solidFill>
                <a:latin typeface="Calibri" panose="020F0502020204030204" pitchFamily="34" charset="0"/>
              </a:rPr>
              <a:t> https://www.facebook.com/asagiri.seiryuu/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・「球磨川アーティザンズ」さんの梅ジャムなどの加工品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en-US" altLang="ja-JP" sz="1200" dirty="0">
                <a:solidFill>
                  <a:srgbClr val="000000"/>
                </a:solidFill>
                <a:latin typeface="Calibri" panose="020F0502020204030204" pitchFamily="34" charset="0"/>
              </a:rPr>
              <a:t> https://kumagawaartisans.com/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</a:t>
            </a:r>
            <a:r>
              <a:rPr kumimoji="1" lang="en-US" altLang="ja-JP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「</a:t>
            </a:r>
            <a:r>
              <a:rPr kumimoji="1" lang="en-US" altLang="ja-JP" sz="1200" dirty="0">
                <a:solidFill>
                  <a:srgbClr val="000000"/>
                </a:solidFill>
                <a:latin typeface="Calibri" panose="020F0502020204030204" pitchFamily="34" charset="0"/>
              </a:rPr>
              <a:t>Hand Agri</a:t>
            </a: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」さんのキクラゲ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en-US" altLang="ja-JP" sz="1200" dirty="0">
                <a:solidFill>
                  <a:srgbClr val="000000"/>
                </a:solidFill>
                <a:latin typeface="Calibri" panose="020F0502020204030204" pitchFamily="34" charset="0"/>
              </a:rPr>
              <a:t> https://www.instagram.com/handagri/?hl=ja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 「球磨の黒豚」さんの黒豚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en-US" altLang="ja-JP" sz="1200" dirty="0">
                <a:solidFill>
                  <a:srgbClr val="000000"/>
                </a:solidFill>
                <a:latin typeface="Calibri" panose="020F0502020204030204" pitchFamily="34" charset="0"/>
              </a:rPr>
              <a:t> https://www.kuma-kurobuta.com/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 「浅香椎茸園」 さんの椎茸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en-US" altLang="ja-JP" sz="1200" dirty="0">
                <a:solidFill>
                  <a:srgbClr val="000000"/>
                </a:solidFill>
                <a:latin typeface="Calibri" panose="020F0502020204030204" pitchFamily="34" charset="0"/>
              </a:rPr>
              <a:t> https://www.asaka-shiitake.com/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 「杉本本店」さんの黒樺牛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en-US" altLang="ja-JP" sz="1200" dirty="0">
                <a:solidFill>
                  <a:srgbClr val="000000"/>
                </a:solidFill>
                <a:latin typeface="Calibri" panose="020F0502020204030204" pitchFamily="34" charset="0"/>
              </a:rPr>
              <a:t> http://www.sugimotohonten-shop.com/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をふんだんに使い、４品のメニューを披露して下さいました。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 山羊のチーズとハーブのカナッペとキクラゲのサラダ仕立て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 ピスタチオ入りの球磨黒豚のテリーヌ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 浅香椎茸園さんの干し椎茸のポタージュ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・ 薪火で燻した黒樺牛頬肉の赤ワイン煮込み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いずれもメニュー名を聞いただけでお腹が鳴りそうです。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いざ、皆さんに召し上がって頂くと・・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美味しい！初めての味！想像を超える料理レシピ！食材へのぬくもりを感じる！等々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会場が驚きと笑顔に包まれました。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「生産者としてありがたかったです。これからの励みになりました。」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「地元の食材に自信を持ちました。」という嬉しいご意見も頂戴し、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今後はご自身</a:t>
            </a:r>
            <a:r>
              <a:rPr kumimoji="1" lang="ja-JP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達でもこの</a:t>
            </a: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ような試食会を開催したい。というお言葉も。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完全な復興までには、まだまだ時間がかかりますが、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「食」を通じて、これからも多くの方を笑顔に届けて参りたいと思います。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ご参加頂いた皆様、ご尽力頂いた皆様、ありがとうございました。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本事業の次回試食会は、仙台・福岡を予定しております。</a:t>
            </a:r>
            <a:endParaRPr kumimoji="1" lang="en-US" altLang="ja-JP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9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532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ヒラギノ角ゴ Pro W3</vt:lpstr>
      <vt:lpstr>游ゴシック</vt:lpstr>
      <vt:lpstr>Arial</vt:lpstr>
      <vt:lpstr>Calibri</vt:lpstr>
      <vt:lpstr>Calibri Light</vt:lpstr>
      <vt:lpstr>Segoe UI Historic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濱砂 文</dc:creator>
  <cp:lastModifiedBy>濱砂 文</cp:lastModifiedBy>
  <cp:revision>48</cp:revision>
  <dcterms:created xsi:type="dcterms:W3CDTF">2021-12-14T04:08:02Z</dcterms:created>
  <dcterms:modified xsi:type="dcterms:W3CDTF">2021-12-14T08:48:50Z</dcterms:modified>
</cp:coreProperties>
</file>